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9" r:id="rId2"/>
    <p:sldId id="330" r:id="rId3"/>
    <p:sldId id="288" r:id="rId4"/>
    <p:sldId id="257" r:id="rId5"/>
    <p:sldId id="277" r:id="rId6"/>
    <p:sldId id="296" r:id="rId7"/>
    <p:sldId id="276" r:id="rId8"/>
    <p:sldId id="297" r:id="rId9"/>
    <p:sldId id="275" r:id="rId10"/>
    <p:sldId id="274" r:id="rId11"/>
    <p:sldId id="273" r:id="rId12"/>
    <p:sldId id="272" r:id="rId13"/>
    <p:sldId id="271" r:id="rId14"/>
    <p:sldId id="270" r:id="rId15"/>
    <p:sldId id="268" r:id="rId16"/>
    <p:sldId id="267" r:id="rId17"/>
    <p:sldId id="265" r:id="rId18"/>
    <p:sldId id="264" r:id="rId19"/>
    <p:sldId id="263" r:id="rId20"/>
    <p:sldId id="261" r:id="rId21"/>
    <p:sldId id="259" r:id="rId22"/>
    <p:sldId id="269" r:id="rId23"/>
    <p:sldId id="258" r:id="rId24"/>
    <p:sldId id="303" r:id="rId25"/>
    <p:sldId id="278" r:id="rId26"/>
    <p:sldId id="295" r:id="rId27"/>
    <p:sldId id="280" r:id="rId28"/>
    <p:sldId id="281" r:id="rId29"/>
    <p:sldId id="285" r:id="rId30"/>
    <p:sldId id="282" r:id="rId31"/>
    <p:sldId id="283" r:id="rId32"/>
    <p:sldId id="284" r:id="rId33"/>
    <p:sldId id="286" r:id="rId34"/>
    <p:sldId id="287" r:id="rId35"/>
    <p:sldId id="290" r:id="rId36"/>
    <p:sldId id="291" r:id="rId37"/>
    <p:sldId id="292" r:id="rId38"/>
    <p:sldId id="298" r:id="rId39"/>
    <p:sldId id="299" r:id="rId40"/>
    <p:sldId id="300" r:id="rId41"/>
    <p:sldId id="301" r:id="rId42"/>
    <p:sldId id="302" r:id="rId43"/>
    <p:sldId id="305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80FB55-DC6A-4345-AAE8-C8257323B3E7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D8838D-BFB7-43ED-8687-C70178C11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D41C7-A637-4A30-8B32-64C5F09B3E2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49D8-D669-4A32-A843-033F9F6F9B4D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AD6A-8E18-4C6D-9B20-03B15C710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9A36-C598-4134-877B-7CA2681CCA82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9DDB-BB87-48D6-A659-17F01307C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1D18-477C-4DB2-BC14-9C50FEB56320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B1F7-215B-467F-A282-65930037E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BBF1-C8EA-4B61-AC06-C14CD653A99E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B61E-6A47-47E0-9866-FBFE1AE52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26CF-87A9-4496-8EF4-13E3CB4DA1F0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3BCB-B7EB-464A-A897-AF4EE9BFE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CFF-55E4-44C7-A442-919C532EEB5A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CCD4-0D63-4785-87FB-6BE3382ED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691F-DB16-4989-B313-E2CEDD523F11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51A3-5221-4896-AB74-17C601A6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CDCD-98B2-4C22-87DD-3CDE6B8049A1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B473-8FBF-44C6-82DB-DD4F18CC6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0B4B-6FFC-41D0-A1E8-9B92C890266F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AEF0-FC1B-46A0-BC52-3B06C498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7B58-3C88-4BFB-B6F9-C0FC590D758E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BDC1-4D3F-4654-A4DD-0FCFF8E64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BBAB-07B2-4B2D-9423-60ACA4F6CB09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150E-67C6-4B26-BD26-EB092945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287EE9-73D8-4C3E-9824-39AABC68F5BC}" type="datetimeFigureOut">
              <a:rPr lang="en-US"/>
              <a:pPr>
                <a:defRPr/>
              </a:pPr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D34DE-953A-406A-8292-899EE0F86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5608" y="731520"/>
            <a:ext cx="7498080" cy="521208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600" b="1" u="sng" dirty="0">
                <a:ln/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MOBILE BANKING</a:t>
            </a:r>
            <a:br>
              <a:rPr lang="en-US" sz="6600" b="1" u="sng" dirty="0">
                <a:ln/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en-US" sz="5400" b="1" dirty="0">
              <a:ln/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http://www.mlmsoftwarezindia.com/images/mlm-mobile-ban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4019550"/>
            <a:ext cx="2381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admin\Desktop\Mobile Banking PPT\Screenshot\Screenshot_20170124-1354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USER PROFILE - Mobile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810000" cy="20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On Clicking USER PROFILE Following details will be display on the screen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Customer Name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CIF Number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Registered Mobile Number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Address</a:t>
            </a:r>
          </a:p>
        </p:txBody>
      </p:sp>
      <p:pic>
        <p:nvPicPr>
          <p:cNvPr id="1126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admin\Desktop\Mobile Banking PPT\Screenshot\Screenshot_20170124-1354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PROFILE PICTURE - Mobile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810000" cy="258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Now User can add His / Her  Profile picture in NEW Application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User needs to click on Picture Icon on the Home Screen, application will ask to  Add Picture.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User can Take Picture or Choose picture from the Gallery.</a:t>
            </a:r>
          </a:p>
        </p:txBody>
      </p:sp>
      <p:pic>
        <p:nvPicPr>
          <p:cNvPr id="12293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admin\Desktop\Mobile Banking PPT\Screenshot\Screenshot_20170124-1354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/>
              <a:t>NOTIFICATION SCREEN - Mobile APP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8100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NOTIFICATION Screen displays latest Alert and Notification on User’s Mobile Application Screen.</a:t>
            </a:r>
          </a:p>
        </p:txBody>
      </p:sp>
      <p:pic>
        <p:nvPicPr>
          <p:cNvPr id="13317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MENU - BANKING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810000" cy="2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the Banking Option following options are available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My Account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Fund Transfer Within Bank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Fund Transfer Other Bank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Account Statement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4340" name="Picture 5" descr="C:\Users\admin\Pictures\2017-05-23\0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95400"/>
            <a:ext cx="2971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admin\Desktop\Mobile Banking PPT\Screenshot\Screenshot_20170124-1357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334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MY ACCOUNT - BANKING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810000" cy="39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the My Account Option Customer can check all the accounts present in one CIF.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User can check following details from My Account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All Account Number present in CIF and Balance of that account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Mini Statement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Account Details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pic>
        <p:nvPicPr>
          <p:cNvPr id="15365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admin\Desktop\Mobile Banking PPT\Screenshot\Screenshot_20170124-1357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1295400"/>
            <a:ext cx="4038600" cy="286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Account Details will display account information like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A/C Number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Type of Account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Branch name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Available Balance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IFSC Code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MMID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16388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ACCOUNT DETAILS - BANKING </a:t>
            </a:r>
          </a:p>
        </p:txBody>
      </p:sp>
      <p:pic>
        <p:nvPicPr>
          <p:cNvPr id="1638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admin\Desktop\Mobile Banking PPT\Screenshot\Screenshot_20170124-1358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SYNCHRONIZATION - BANKING </a:t>
            </a:r>
          </a:p>
        </p:txBody>
      </p:sp>
      <p:pic>
        <p:nvPicPr>
          <p:cNvPr id="17412" name="Picture 1" descr="C:\Users\admin\Desktop\Mobile Banking PPT\Screenshot\Screenshot_20170124-135829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888" y="1295400"/>
            <a:ext cx="3135312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849313"/>
            <a:ext cx="769620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Synchronization will synchronize Account information with Mobile Application</a:t>
            </a:r>
          </a:p>
        </p:txBody>
      </p:sp>
      <p:pic>
        <p:nvPicPr>
          <p:cNvPr id="17414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Users\admin\Desktop\Mobile Banking PPT\Screenshot\Screenshot_20170124-135902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200" b="1" u="sng" smtClean="0"/>
              <a:t>FUND TRANSFER WITHIN BANK - BANKING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341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Fund Transfer within bank will display information as below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Own Account Transfer (Self Account ADC to ADC)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Third Party Quick Transfer (ADC to ADC Quick Transfer)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Third Party Beneficiary Transfer (ADC to ADC beneficiary Transfer)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pic>
        <p:nvPicPr>
          <p:cNvPr id="18437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admin\Desktop\Mobile Banking PPT\Screenshot\Screenshot_20170124-135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OWN ACCOUNT TRANSFER - BANKING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2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With Own  Account Transfer link user will transfer Fund from his / her ADC account to other ADC account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Customer have to select From account and To account to transfer fund, than Enter the amount to transfer and click on TRANSFER Link</a:t>
            </a:r>
          </a:p>
        </p:txBody>
      </p:sp>
      <p:pic>
        <p:nvPicPr>
          <p:cNvPr id="19461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Users\admin\Desktop\Mobile Banking PPT\Screenshot\Screenshot_20170124-140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OWN ACCOUNT TRANSFER - BANKING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Confirmation Screen will display the details entered by user.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User required to enter OTP and TPIN to transfer the fund to other account.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485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/>
              <a:t>Mobile Banking </a:t>
            </a:r>
            <a:br>
              <a:rPr lang="en-US" b="1" u="sng" dirty="0" smtClean="0"/>
            </a:br>
            <a:r>
              <a:rPr lang="en-US" b="1" u="sng" dirty="0" smtClean="0"/>
              <a:t>(Financial)</a:t>
            </a:r>
            <a:endParaRPr lang="en-US" b="1" u="sng" dirty="0"/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371600" y="1524000"/>
            <a:ext cx="7467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Financial Mobile Banking services have been approved by RBI.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The APP is now available on the play store for android devices.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The customer can use mobile banking for the bellow services </a:t>
            </a:r>
          </a:p>
        </p:txBody>
      </p:sp>
      <p:pic>
        <p:nvPicPr>
          <p:cNvPr id="3076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-15875" y="454025"/>
            <a:ext cx="1082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</a:rPr>
              <a:t>Since 1925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752600" y="6454775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www.adcbank.coop			info@adcbank.coop</a:t>
            </a:r>
          </a:p>
          <a:p>
            <a:endParaRPr lang="en-US" sz="2000" b="1">
              <a:solidFill>
                <a:srgbClr val="0070C0"/>
              </a:solidFill>
            </a:endParaRPr>
          </a:p>
        </p:txBody>
      </p:sp>
      <p:pic>
        <p:nvPicPr>
          <p:cNvPr id="3079" name="Picture 8" descr="http://www.srlcorporation.com/images/address_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324600"/>
            <a:ext cx="34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http://civicensemble.org/wp-content/uploads/2013/12/website-design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315075"/>
            <a:ext cx="5127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1371600" y="44196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0" y="4613275"/>
          <a:ext cx="7086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 inquiry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funds (with in bank)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funds (other bank)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Stop</a:t>
                      </a:r>
                      <a:r>
                        <a:rPr lang="en-US" baseline="0" dirty="0" smtClean="0"/>
                        <a:t> / Revoke </a:t>
                      </a:r>
                      <a:r>
                        <a:rPr lang="en-US" baseline="0" dirty="0" err="1" smtClean="0"/>
                        <a:t>Cheque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Users\admin\Desktop\Mobile Banking PPT\Screenshot\Screenshot_20170124-1401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200" b="1" u="sng" smtClean="0"/>
              <a:t>THIRD PARTY QUICK TRANSFER - BANKING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20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third party quick transfer user does not need to add Beneficiary.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User needs to enter the beneficiary account number as shown in screen for third party quick transfer.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150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admin\Desktop\Mobile Banking PPT\Screenshot\Screenshot_20170124-1403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2800" b="1" u="sng" smtClean="0"/>
              <a:t>THIRD PARTY BENEFICIARY TRANSFER - BANKING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286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third party beneficiary transfer user needs to add Beneficiary first.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Beneficiary can be added from the Manage Beneficiary in Setting screen.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User can Schedule fund transfer at any date if Required, for that user need to enable schedule payment and Select date from the calendar.</a:t>
            </a:r>
          </a:p>
        </p:txBody>
      </p:sp>
      <p:pic>
        <p:nvPicPr>
          <p:cNvPr id="22533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ACCOUNT STATEMENT - BANKING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295400"/>
            <a:ext cx="40386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Account Statement Will Display transaction made from that Account.</a:t>
            </a:r>
          </a:p>
        </p:txBody>
      </p:sp>
      <p:pic>
        <p:nvPicPr>
          <p:cNvPr id="23556" name="Picture 5" descr="C:\Users\admin\Desktop\DOWNLOAD\attachments (2)\Screenshot_20170523-0830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335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admin\Desktop\Mobile Banking PPT\Screenshot\Screenshot_20170124-1403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200" b="1" u="sng" smtClean="0"/>
              <a:t>FUND TRANSFER OTHER BANK - BANKING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286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Fund Transfer other bank will display two options as below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NEFT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IMPS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 Transfer Funds using NEFT or IMPS first user needs to add Beneficiary.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pic>
        <p:nvPicPr>
          <p:cNvPr id="24581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Pictures\2017-05-23\0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327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1295400"/>
            <a:ext cx="40386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IF no beneficiary has been registered application will show error message.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66800" y="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dirty="0">
                <a:latin typeface="+mj-lt"/>
                <a:ea typeface="+mj-ea"/>
                <a:cs typeface="+mj-cs"/>
              </a:rPr>
              <a:t>Beneficiary Registration Error - BANKING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Mobile Banking PPT\Screenshot\Screenshot_20170124-1404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200" b="1" u="sng" smtClean="0"/>
              <a:t>SETTING SCREEN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Setting screen has two options as below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Manage Beneficiary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Reset Pins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pic>
        <p:nvPicPr>
          <p:cNvPr id="2662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Mobile Banking PPT\Screenshot\Screenshot_20170124-1404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MANAGE BENEFICIARY - 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295400"/>
            <a:ext cx="4038600" cy="147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Manage Beneficiary will display all added beneficiary information.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 ADD beneficiary click on ADD BENEFICIARY.</a:t>
            </a:r>
          </a:p>
        </p:txBody>
      </p:sp>
      <p:pic>
        <p:nvPicPr>
          <p:cNvPr id="27653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Mobile Banking PPT\Screenshot\Screenshot_20170124-1404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ADD BENEFICIARY - SETTING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341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To add beneficiary user needs to enter details as displayed in screen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Nick Name (To display name while transfer funds)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Full Name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Mobile Number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E-mail ID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pic>
        <p:nvPicPr>
          <p:cNvPr id="28677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Mobile Banking PPT\Screenshot\Screenshot_20170124-140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1295400"/>
            <a:ext cx="40386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After saving the details application will display user’s entered details for confirmation.</a:t>
            </a:r>
          </a:p>
        </p:txBody>
      </p:sp>
      <p:sp>
        <p:nvSpPr>
          <p:cNvPr id="29700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CONFIRM BENEFICIARY - SETTING</a:t>
            </a:r>
          </a:p>
        </p:txBody>
      </p:sp>
      <p:pic>
        <p:nvPicPr>
          <p:cNvPr id="29701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Mobile Banking PPT\Screenshot\Screenshot_20170124-140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1295400"/>
            <a:ext cx="4038600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After confirmation beneficiary will displayed on the screen.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 transfer funds first user needs to Active beneficiary, For that click on beneficiary who is showing pending.</a:t>
            </a:r>
          </a:p>
        </p:txBody>
      </p:sp>
      <p:sp>
        <p:nvSpPr>
          <p:cNvPr id="30724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MANAGE BENEFICIARY - SETTING</a:t>
            </a:r>
          </a:p>
        </p:txBody>
      </p:sp>
      <p:pic>
        <p:nvPicPr>
          <p:cNvPr id="30725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016000"/>
            <a:ext cx="5227638" cy="147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Customer can download the AP P from PLAY STORE.</a:t>
            </a:r>
          </a:p>
          <a:p>
            <a:pPr>
              <a:defRPr/>
            </a:pPr>
            <a:r>
              <a:rPr lang="en-US" dirty="0"/>
              <a:t>Once the APP is installed the APP LOGO on any device</a:t>
            </a:r>
          </a:p>
          <a:p>
            <a:pPr>
              <a:defRPr/>
            </a:pPr>
            <a:r>
              <a:rPr lang="en-US" dirty="0"/>
              <a:t>will look as shown in the image beside.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Firstly the APP will ask for the Registration.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581400"/>
            <a:ext cx="49530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Once when we click on the ADC Bank APP icon.</a:t>
            </a:r>
          </a:p>
          <a:p>
            <a:pPr>
              <a:defRPr/>
            </a:pPr>
            <a:r>
              <a:rPr lang="en-US" dirty="0"/>
              <a:t>We will have Register one time to use the Application.</a:t>
            </a:r>
          </a:p>
        </p:txBody>
      </p:sp>
      <p:pic>
        <p:nvPicPr>
          <p:cNvPr id="6" name="Picture 2" descr="C:\Users\Administrator\Desktop\screen shots\Screenshot_2015-07-26-14-12-21.jpg"/>
          <p:cNvPicPr>
            <a:picLocks noChangeAspect="1" noChangeArrowheads="1"/>
          </p:cNvPicPr>
          <p:nvPr/>
        </p:nvPicPr>
        <p:blipFill>
          <a:blip r:embed="rId2"/>
          <a:srcRect l="23148" t="39596" r="45741" b="44779"/>
          <a:stretch>
            <a:fillRect/>
          </a:stretch>
        </p:blipFill>
        <p:spPr bwMode="auto">
          <a:xfrm>
            <a:off x="1295400" y="1016000"/>
            <a:ext cx="2133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Mobile Banking PPT\Screenshot\Screenshot_20170124-1405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ADD TRANSFER TYPE - SETTING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452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After activation of Beneficiary user needs to select transfer type for that beneficiary  to transfer funds.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Transfer types are as below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Within Bank Account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 Account Number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 Confirm Account Number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Other Bank Account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 Account Number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 Account Type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 IFSC Code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IMPS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 Mobile Number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 MMID</a:t>
            </a:r>
          </a:p>
        </p:txBody>
      </p:sp>
      <p:pic>
        <p:nvPicPr>
          <p:cNvPr id="3174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Mobile Banking PPT\Screenshot\Screenshot_20170124-1407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ADD TRANSFER TYPE - SETTING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295400"/>
            <a:ext cx="40386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Enter the details as shown in figure after selecting the transfer type.</a:t>
            </a:r>
          </a:p>
        </p:txBody>
      </p:sp>
      <p:pic>
        <p:nvPicPr>
          <p:cNvPr id="32773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Mobile Banking PPT\Screenshot\Screenshot_20170124-1407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3086100" cy="4724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914400"/>
            <a:ext cx="80010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Application will show the details entered by user to confirm transfer type.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Enter OTP and click SUBMIT.</a:t>
            </a:r>
          </a:p>
        </p:txBody>
      </p:sp>
      <p:sp>
        <p:nvSpPr>
          <p:cNvPr id="33796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CONFIRM TRANSFER TYPE - SETTING</a:t>
            </a:r>
          </a:p>
        </p:txBody>
      </p:sp>
      <p:pic>
        <p:nvPicPr>
          <p:cNvPr id="33797" name="Picture 2" descr="C:\Users\admin\Desktop\Mobile Banking PPT\Screenshot\Screenshot_20170124-1408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1981200"/>
            <a:ext cx="3086100" cy="4724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724400" y="3810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Mobile Banking PPT\Screenshot\Screenshot_20170124-1408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1295400"/>
            <a:ext cx="40386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Click on ACTIVATE for beneficiary activation</a:t>
            </a:r>
          </a:p>
        </p:txBody>
      </p:sp>
      <p:sp>
        <p:nvSpPr>
          <p:cNvPr id="34820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ACTIVATE BENEFICIARY - SETTING</a:t>
            </a:r>
          </a:p>
        </p:txBody>
      </p:sp>
      <p:pic>
        <p:nvPicPr>
          <p:cNvPr id="34821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Mobile Banking PPT\Screenshot\Screenshot_20170124-1408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1295400"/>
            <a:ext cx="40386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Application will ask to confirmation activation of beneficiary</a:t>
            </a:r>
          </a:p>
        </p:txBody>
      </p:sp>
      <p:sp>
        <p:nvSpPr>
          <p:cNvPr id="35844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200" b="1" u="sng" smtClean="0"/>
              <a:t>CONFIRM ACTIVATE BENEFICIARY - SETTING</a:t>
            </a:r>
          </a:p>
        </p:txBody>
      </p:sp>
      <p:pic>
        <p:nvPicPr>
          <p:cNvPr id="35845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Mobile Banking PPT\Screenshot\Screenshot_20170124-1408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1295400"/>
            <a:ext cx="4038600" cy="147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After successfully activation application will show the beneficiary details.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Beneficiary can DEACTIVATE or DELETE even after activation confirmation.</a:t>
            </a:r>
          </a:p>
        </p:txBody>
      </p:sp>
      <p:sp>
        <p:nvSpPr>
          <p:cNvPr id="36868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BENEFICIARY CONFIRMED - SETTING</a:t>
            </a:r>
          </a:p>
        </p:txBody>
      </p:sp>
      <p:pic>
        <p:nvPicPr>
          <p:cNvPr id="3686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esktop\Mobile Banking PPT\Screenshot\Screenshot_20170124-1409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RESET PINS - SETTING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User can change MPIN or TPIN from Reset Pins.</a:t>
            </a:r>
          </a:p>
        </p:txBody>
      </p:sp>
      <p:pic>
        <p:nvPicPr>
          <p:cNvPr id="37893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C:\Users\admin\Pictures\2017-05-23\0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1295400"/>
            <a:ext cx="31099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sz="3600" b="1" u="sng" smtClean="0"/>
              <a:t>24 X 7 Transfer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038600" cy="2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24 X 7 Transfer have following options are available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Transfer to Account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Transfer to Mobile Number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View MMID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Generate MMID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Delete MMID</a:t>
            </a:r>
          </a:p>
        </p:txBody>
      </p:sp>
      <p:pic>
        <p:nvPicPr>
          <p:cNvPr id="38917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\Pictures\2017-05-23\0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304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66800" y="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P2A Quick Payment – 24 X 7 Transfer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295400"/>
            <a:ext cx="4038600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P2A (Person To Account) Quick Payment user needs to enter beneficiary details as shown to Instant transfer to account.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 not need to register beneficiary</a:t>
            </a:r>
          </a:p>
        </p:txBody>
      </p:sp>
      <p:pic>
        <p:nvPicPr>
          <p:cNvPr id="39941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Users\admin\Pictures\2017-05-23\0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48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66800" y="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P2P Quick Payment – 24 X 7 Transfer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295400"/>
            <a:ext cx="4038600" cy="286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From P2P (Person to Person) Quick Payment user can transfer amount through Mobile number </a:t>
            </a:r>
          </a:p>
          <a:p>
            <a:pPr>
              <a:defRPr/>
            </a:pPr>
            <a:r>
              <a:rPr lang="en-US" dirty="0"/>
              <a:t>And MMID.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that he/she needs to have beneficiary registered mobile number and MMID.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 not need to register beneficiary.</a:t>
            </a:r>
          </a:p>
        </p:txBody>
      </p:sp>
      <p:pic>
        <p:nvPicPr>
          <p:cNvPr id="40965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Users\admin\Desktop\Mobile Banking PPT\Screenshot\Screenshot_20170124-1334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2955925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First screen - Mobile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810000" cy="341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Once the INSTALLATION is successful the screen will appear as shown in the same slide.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Following MENU appears on the APP screen: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1) New Registration</a:t>
            </a:r>
          </a:p>
          <a:p>
            <a:pPr>
              <a:defRPr/>
            </a:pPr>
            <a:r>
              <a:rPr lang="en-US" dirty="0"/>
              <a:t>2) Bank’s Products</a:t>
            </a:r>
          </a:p>
          <a:p>
            <a:pPr>
              <a:defRPr/>
            </a:pPr>
            <a:r>
              <a:rPr lang="en-US" dirty="0"/>
              <a:t>3) Available Offers</a:t>
            </a:r>
          </a:p>
          <a:p>
            <a:pPr>
              <a:defRPr/>
            </a:pPr>
            <a:r>
              <a:rPr lang="en-US" dirty="0"/>
              <a:t>4) FAQ</a:t>
            </a:r>
          </a:p>
          <a:p>
            <a:pPr>
              <a:defRPr/>
            </a:pPr>
            <a:r>
              <a:rPr lang="en-US" dirty="0"/>
              <a:t>5) Contact Us</a:t>
            </a:r>
          </a:p>
        </p:txBody>
      </p:sp>
      <p:pic>
        <p:nvPicPr>
          <p:cNvPr id="5125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Pictures\2017-05-23\0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312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66800" y="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Transfer to Mobile – 24 X 7 Transfer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295400"/>
            <a:ext cx="4038600" cy="258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From Transfer to mobile user can transfer amount through Mobile number </a:t>
            </a:r>
          </a:p>
          <a:p>
            <a:pPr>
              <a:defRPr/>
            </a:pPr>
            <a:r>
              <a:rPr lang="en-US" dirty="0"/>
              <a:t>and MMID.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that he/she needs to have beneficiary registered mobile number and MMID.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Beneficiary needs to register.</a:t>
            </a:r>
          </a:p>
        </p:txBody>
      </p:sp>
      <p:pic>
        <p:nvPicPr>
          <p:cNvPr id="4198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dmin\Pictures\2017-05-23\0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4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1524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Requests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295400"/>
            <a:ext cx="40386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From Scheduled Payment View/Delete user can view or delete the scheduled payment that he/she made for transfer.</a:t>
            </a:r>
          </a:p>
        </p:txBody>
      </p:sp>
      <p:pic>
        <p:nvPicPr>
          <p:cNvPr id="43013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\Pictures\2017-05-23\0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297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1524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Log Out</a:t>
            </a:r>
          </a:p>
        </p:txBody>
      </p:sp>
      <p:pic>
        <p:nvPicPr>
          <p:cNvPr id="44036" name="Picture 3" descr="C:\Users\admin\Pictures\2017-05-23\0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297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://1.bp.blogspot.com/-edi7Ymxahkw/UZtfYHeekAI/AAAAAAAACJE/qBYgUxVZQKI/s1600/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108325"/>
            <a:ext cx="7924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14"/>
          <p:cNvSpPr txBox="1">
            <a:spLocks noChangeArrowheads="1"/>
          </p:cNvSpPr>
          <p:nvPr/>
        </p:nvSpPr>
        <p:spPr bwMode="auto">
          <a:xfrm>
            <a:off x="4071938" y="5381625"/>
            <a:ext cx="4843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www.adcbank.coop</a:t>
            </a:r>
          </a:p>
          <a:p>
            <a:endParaRPr lang="en-US" sz="2000" b="1">
              <a:solidFill>
                <a:srgbClr val="0070C0"/>
              </a:solidFill>
            </a:endParaRPr>
          </a:p>
          <a:p>
            <a:r>
              <a:rPr lang="en-US" sz="2000" b="1">
                <a:solidFill>
                  <a:srgbClr val="0070C0"/>
                </a:solidFill>
              </a:rPr>
              <a:t>Ib.mb@adcbank.coop</a:t>
            </a:r>
          </a:p>
          <a:p>
            <a:endParaRPr lang="en-US" sz="2000" b="1">
              <a:solidFill>
                <a:srgbClr val="0070C0"/>
              </a:solidFill>
            </a:endParaRPr>
          </a:p>
        </p:txBody>
      </p:sp>
      <p:pic>
        <p:nvPicPr>
          <p:cNvPr id="45061" name="Picture 8" descr="http://www.srlcorporation.com/images/address_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3288" y="6019800"/>
            <a:ext cx="34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 descr="http://civicensemble.org/wp-content/uploads/2013/12/website-design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5410200"/>
            <a:ext cx="5127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11"/>
          <p:cNvSpPr txBox="1">
            <a:spLocks noChangeArrowheads="1"/>
          </p:cNvSpPr>
          <p:nvPr/>
        </p:nvSpPr>
        <p:spPr bwMode="auto">
          <a:xfrm>
            <a:off x="1371600" y="3810000"/>
            <a:ext cx="1214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</a:rPr>
              <a:t>Since 1925</a:t>
            </a:r>
          </a:p>
        </p:txBody>
      </p:sp>
      <p:pic>
        <p:nvPicPr>
          <p:cNvPr id="45064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Mobile Banking PPT\Screenshot\Screenshot_20170124-1335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2947988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1295400"/>
            <a:ext cx="3810000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On clicking New Registration Application will ask to Enter Account Number.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Enter Your Account Number and click PROCEED</a:t>
            </a:r>
          </a:p>
        </p:txBody>
      </p:sp>
      <p:sp>
        <p:nvSpPr>
          <p:cNvPr id="6148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NEW REGISTRATION Screen</a:t>
            </a:r>
          </a:p>
        </p:txBody>
      </p:sp>
      <p:pic>
        <p:nvPicPr>
          <p:cNvPr id="6149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u="sng">
                <a:latin typeface="+mj-lt"/>
                <a:ea typeface="+mj-ea"/>
                <a:cs typeface="+mj-cs"/>
              </a:rPr>
              <a:t>NEW REGISTRATION Screen</a:t>
            </a:r>
            <a:endParaRPr lang="en-US" sz="44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04875"/>
            <a:ext cx="78486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next screen will show User Name and CIF Number, user needs to select it and process further.</a:t>
            </a:r>
          </a:p>
          <a:p>
            <a:pPr>
              <a:defRPr/>
            </a:pPr>
            <a:r>
              <a:rPr lang="en-US" dirty="0"/>
              <a:t>If user is already registered application will show error.</a:t>
            </a:r>
          </a:p>
        </p:txBody>
      </p:sp>
      <p:pic>
        <p:nvPicPr>
          <p:cNvPr id="7172" name="Picture 2" descr="C:\Users\admin\Pictures\2017-05-23\06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812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Users\admin\Pictures\2017-05-23\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251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admin\Desktop\Mobile Banking PPT\Screenshot\Screenshot_20170124-1353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05138" cy="5486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LOGIN Screen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810000" cy="20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After Successful completion of registration Login Screen will appear.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USER NAME will display automatically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Enter 4-digit Pin Number and click LOGIN</a:t>
            </a:r>
          </a:p>
        </p:txBody>
      </p:sp>
      <p:pic>
        <p:nvPicPr>
          <p:cNvPr id="8197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u="sng" dirty="0">
                <a:latin typeface="+mj-lt"/>
                <a:ea typeface="+mj-ea"/>
                <a:cs typeface="+mj-cs"/>
              </a:rPr>
              <a:t>Forgot M-pin</a:t>
            </a:r>
          </a:p>
        </p:txBody>
      </p:sp>
      <p:pic>
        <p:nvPicPr>
          <p:cNvPr id="9219" name="Picture 2" descr="C:\Users\admin\Pictures\2017-05-23\0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09800"/>
            <a:ext cx="3257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admin\Pictures\2017-05-23\0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03463"/>
            <a:ext cx="34290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838200"/>
            <a:ext cx="76962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When user click on Forgot </a:t>
            </a:r>
            <a:r>
              <a:rPr lang="en-US" dirty="0" err="1"/>
              <a:t>Mpin</a:t>
            </a:r>
            <a:r>
              <a:rPr lang="en-US" dirty="0"/>
              <a:t> a OTP will sent to user’s registered mobile number</a:t>
            </a:r>
          </a:p>
          <a:p>
            <a:pPr>
              <a:defRPr/>
            </a:pPr>
            <a:r>
              <a:rPr lang="en-US" dirty="0"/>
              <a:t>After entering OTP user can change </a:t>
            </a:r>
            <a:r>
              <a:rPr lang="en-US" dirty="0" err="1"/>
              <a:t>Mpin</a:t>
            </a:r>
            <a:r>
              <a:rPr lang="en-US" dirty="0"/>
              <a:t> and </a:t>
            </a:r>
            <a:r>
              <a:rPr lang="en-US" dirty="0" err="1"/>
              <a:t>Tpin</a:t>
            </a:r>
            <a:r>
              <a:rPr lang="en-US" dirty="0"/>
              <a:t>.</a:t>
            </a:r>
          </a:p>
        </p:txBody>
      </p:sp>
      <p:pic>
        <p:nvPicPr>
          <p:cNvPr id="9222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admin\Desktop\Mobile Banking PPT\Screenshot\Screenshot_20170124-1353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086100" cy="5334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en-US" b="1" u="sng" smtClean="0"/>
              <a:t>Home screen - Mobile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810000" cy="507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After Login User Home screen will appear.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Following details are mentioned in the Home screen: </a:t>
            </a:r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User Name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Last Login date &amp; time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User Profile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Profile Picture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A/C Type, A/C Number &amp; Balance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Menu Options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/>
              <a:t>Banking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/>
              <a:t>IMPS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/>
              <a:t>Requests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/>
              <a:t>Settings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Notification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Logout</a:t>
            </a:r>
          </a:p>
        </p:txBody>
      </p:sp>
      <p:pic>
        <p:nvPicPr>
          <p:cNvPr id="10245" name="Picture 2" descr="C:\Documents and Settings\adc\My Documents\My Pictures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1265</Words>
  <Application>Microsoft Office PowerPoint</Application>
  <PresentationFormat>On-screen Show (4:3)</PresentationFormat>
  <Paragraphs>238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Office Theme</vt:lpstr>
      <vt:lpstr>Slide 1</vt:lpstr>
      <vt:lpstr>Mobile Banking  (Financial)</vt:lpstr>
      <vt:lpstr>Slide 3</vt:lpstr>
      <vt:lpstr>First screen - Mobile APP</vt:lpstr>
      <vt:lpstr>NEW REGISTRATION Screen</vt:lpstr>
      <vt:lpstr>Slide 6</vt:lpstr>
      <vt:lpstr>LOGIN Screen</vt:lpstr>
      <vt:lpstr>Slide 8</vt:lpstr>
      <vt:lpstr>Home screen - Mobile APP</vt:lpstr>
      <vt:lpstr>USER PROFILE - Mobile APP</vt:lpstr>
      <vt:lpstr>PROFILE PICTURE - Mobile APP</vt:lpstr>
      <vt:lpstr>NOTIFICATION SCREEN - Mobile APP</vt:lpstr>
      <vt:lpstr>MENU - BANKING </vt:lpstr>
      <vt:lpstr>MY ACCOUNT - BANKING </vt:lpstr>
      <vt:lpstr>ACCOUNT DETAILS - BANKING </vt:lpstr>
      <vt:lpstr>SYNCHRONIZATION - BANKING </vt:lpstr>
      <vt:lpstr>FUND TRANSFER WITHIN BANK - BANKING </vt:lpstr>
      <vt:lpstr>OWN ACCOUNT TRANSFER - BANKING </vt:lpstr>
      <vt:lpstr>OWN ACCOUNT TRANSFER - BANKING </vt:lpstr>
      <vt:lpstr>THIRD PARTY QUICK TRANSFER - BANKING </vt:lpstr>
      <vt:lpstr>THIRD PARTY BENEFICIARY TRANSFER - BANKING </vt:lpstr>
      <vt:lpstr>ACCOUNT STATEMENT - BANKING </vt:lpstr>
      <vt:lpstr>FUND TRANSFER OTHER BANK - BANKING </vt:lpstr>
      <vt:lpstr>Slide 24</vt:lpstr>
      <vt:lpstr>SETTING SCREEN</vt:lpstr>
      <vt:lpstr>Slide 26</vt:lpstr>
      <vt:lpstr>ADD BENEFICIARY - SETTING</vt:lpstr>
      <vt:lpstr>CONFIRM BENEFICIARY - SETTING</vt:lpstr>
      <vt:lpstr>MANAGE BENEFICIARY - SETTING</vt:lpstr>
      <vt:lpstr>ADD TRANSFER TYPE - SETTING</vt:lpstr>
      <vt:lpstr>ADD TRANSFER TYPE - SETTING</vt:lpstr>
      <vt:lpstr>CONFIRM TRANSFER TYPE - SETTING</vt:lpstr>
      <vt:lpstr>ACTIVATE BENEFICIARY - SETTING</vt:lpstr>
      <vt:lpstr>CONFIRM ACTIVATE BENEFICIARY - SETTING</vt:lpstr>
      <vt:lpstr>BENEFICIARY CONFIRMED - SETTING</vt:lpstr>
      <vt:lpstr>RESET PINS - SETTING</vt:lpstr>
      <vt:lpstr>24 X 7 Transfer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BANKING IMPS</dc:title>
  <dc:creator>admin</dc:creator>
  <cp:lastModifiedBy>User</cp:lastModifiedBy>
  <cp:revision>159</cp:revision>
  <dcterms:created xsi:type="dcterms:W3CDTF">2017-01-24T09:00:45Z</dcterms:created>
  <dcterms:modified xsi:type="dcterms:W3CDTF">2017-05-29T05:31:36Z</dcterms:modified>
</cp:coreProperties>
</file>