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9" r:id="rId2"/>
    <p:sldId id="281" r:id="rId3"/>
    <p:sldId id="269" r:id="rId4"/>
    <p:sldId id="271" r:id="rId5"/>
    <p:sldId id="273" r:id="rId6"/>
    <p:sldId id="274" r:id="rId7"/>
    <p:sldId id="275" r:id="rId8"/>
    <p:sldId id="272" r:id="rId9"/>
    <p:sldId id="276" r:id="rId10"/>
    <p:sldId id="277" r:id="rId11"/>
    <p:sldId id="28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65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219200"/>
            <a:ext cx="4114800" cy="50673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E-Commerce</a:t>
            </a:r>
            <a:b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---------------</a:t>
            </a:r>
            <a:b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Making online payment </a:t>
            </a:r>
            <a:b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PAYTM</a:t>
            </a:r>
            <a:b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Example</a:t>
            </a:r>
            <a:b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endParaRPr lang="en-US" sz="3600" b="1" u="sng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027" name="Picture 3" descr="C:\Users\ADC\Desktop\NEW Cgroad.jpg"/>
          <p:cNvPicPr>
            <a:picLocks noChangeAspect="1" noChangeArrowheads="1"/>
          </p:cNvPicPr>
          <p:nvPr/>
        </p:nvPicPr>
        <p:blipFill>
          <a:blip r:embed="rId2"/>
          <a:srcRect l="3846"/>
          <a:stretch>
            <a:fillRect/>
          </a:stretch>
        </p:blipFill>
        <p:spPr bwMode="auto">
          <a:xfrm>
            <a:off x="5257801" y="1066800"/>
            <a:ext cx="3809999" cy="5321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939" y="0"/>
            <a:ext cx="8143061" cy="761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219200" y="76200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Since 1925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344" t="8437" r="1562" b="16563"/>
          <a:stretch>
            <a:fillRect/>
          </a:stretch>
        </p:blipFill>
        <p:spPr bwMode="auto">
          <a:xfrm>
            <a:off x="1089413" y="2786058"/>
            <a:ext cx="8054619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78592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PAYMENT</a:t>
            </a:r>
            <a:r>
              <a:rPr kumimoji="0" lang="en-IN" sz="4300" b="1" i="0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SUCCESSFUL</a:t>
            </a:r>
            <a:endParaRPr kumimoji="0" lang="en-IN" sz="4300" b="1" i="0" u="sng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1.bp.blogspot.com/-edi7Ymxahkw/UZtfYHeekAI/AAAAAAAACJE/qBYgUxVZQKI/s1600/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3" y="1"/>
            <a:ext cx="8000997" cy="320039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12756" y="-484730"/>
            <a:ext cx="737688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071934" y="5382161"/>
            <a:ext cx="484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www.adcbank.coop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Ib.mb@adcbank.coop</a:t>
            </a: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7" name="Picture 8" descr="http://www.srlcorporation.com/images/address_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2873" y="6019800"/>
            <a:ext cx="341489" cy="457200"/>
          </a:xfrm>
          <a:prstGeom prst="rect">
            <a:avLst/>
          </a:prstGeom>
          <a:noFill/>
        </p:spPr>
      </p:pic>
      <p:pic>
        <p:nvPicPr>
          <p:cNvPr id="19" name="Picture 12" descr="http://civicensemble.org/wp-content/uploads/2013/12/website-design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5410200"/>
            <a:ext cx="512127" cy="5429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371600" y="3810000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Since 1925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45720"/>
            <a:ext cx="7498080" cy="3669032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IN" sz="66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Making Online Payment</a:t>
            </a:r>
            <a:endParaRPr lang="en-US" sz="5400" b="1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http://www.adcbank.coop/images/pages/services/ATM%20Card%20Design%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06219">
            <a:off x="1745751" y="3906808"/>
            <a:ext cx="2381250" cy="1495426"/>
          </a:xfrm>
          <a:prstGeom prst="rect">
            <a:avLst/>
          </a:prstGeom>
          <a:noFill/>
        </p:spPr>
      </p:pic>
      <p:pic>
        <p:nvPicPr>
          <p:cNvPr id="87042" name="Picture 2" descr="http://www.fortvilleindiana.org/wp-content/uploads/2012/11/online-payment-button-samp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3575" y="3362325"/>
            <a:ext cx="3400425" cy="3495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7031" t="3750" r="11523" b="7187"/>
          <a:stretch>
            <a:fillRect/>
          </a:stretch>
        </p:blipFill>
        <p:spPr bwMode="auto">
          <a:xfrm>
            <a:off x="1285852" y="1285860"/>
            <a:ext cx="731675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762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1 – Open any E-Commerce website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7617" t="3750" r="11523" b="10000"/>
          <a:stretch>
            <a:fillRect/>
          </a:stretch>
        </p:blipFill>
        <p:spPr bwMode="auto">
          <a:xfrm>
            <a:off x="1500166" y="1857364"/>
            <a:ext cx="6858048" cy="457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785926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2 – LOGIN to the website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In the bellow screen shot, we have taken example of PAYTM.COM.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Making</a:t>
            </a:r>
            <a:r>
              <a:rPr kumimoji="0" lang="en-IN" sz="4300" b="1" i="0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 recharge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1133" t="8437" r="10937" b="10000"/>
          <a:stretch>
            <a:fillRect/>
          </a:stretch>
        </p:blipFill>
        <p:spPr bwMode="auto">
          <a:xfrm>
            <a:off x="1357291" y="1571612"/>
            <a:ext cx="753550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78592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3 – </a:t>
            </a:r>
            <a:r>
              <a:rPr kumimoji="0" lang="en-IN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Click</a:t>
            </a:r>
            <a:r>
              <a:rPr kumimoji="0" lang="en-IN" sz="4300" b="1" i="0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on PROCEED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344" t="10312" r="5078" b="12812"/>
          <a:stretch>
            <a:fillRect/>
          </a:stretch>
        </p:blipFill>
        <p:spPr bwMode="auto">
          <a:xfrm>
            <a:off x="1214414" y="2571744"/>
            <a:ext cx="7215238" cy="37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78592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4 – </a:t>
            </a:r>
            <a:r>
              <a:rPr kumimoji="0" lang="en-IN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Click</a:t>
            </a:r>
            <a:r>
              <a:rPr kumimoji="0" lang="en-IN" sz="4300" b="1" i="0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on DEBIT CARD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344" t="8437" r="5078" b="10000"/>
          <a:stretch>
            <a:fillRect/>
          </a:stretch>
        </p:blipFill>
        <p:spPr bwMode="auto">
          <a:xfrm>
            <a:off x="1071538" y="2286016"/>
            <a:ext cx="7914004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785926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5 – </a:t>
            </a:r>
            <a:r>
              <a:rPr kumimoji="0" lang="en-IN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Enter the 16 digit card number, Expiry Month and Year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&amp; CVV number (</a:t>
            </a:r>
            <a:r>
              <a:rPr lang="en-IN" sz="4300" b="1" u="sng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Click on PAY NOW</a:t>
            </a:r>
            <a:r>
              <a:rPr lang="en-IN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0" lang="en-IN" sz="4300" b="1" i="0" u="sng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785926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6 – </a:t>
            </a:r>
            <a:r>
              <a:rPr kumimoji="0" lang="en-IN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Select the image that you selected at the time of registration</a:t>
            </a: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9706" y="2195533"/>
            <a:ext cx="779145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78592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7 – </a:t>
            </a:r>
            <a:r>
              <a:rPr kumimoji="0" lang="en-IN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Enter 4 digit ATM</a:t>
            </a:r>
            <a:r>
              <a:rPr kumimoji="0" lang="en-IN" sz="4300" b="1" i="0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PIN</a:t>
            </a:r>
            <a:br>
              <a:rPr kumimoji="0" lang="en-IN" sz="4300" b="1" i="0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en-IN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IN" sz="4300" b="1" u="sng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Click on SUBMIT</a:t>
            </a:r>
            <a:r>
              <a:rPr lang="en-IN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0" lang="en-IN" sz="4300" b="1" i="0" u="sng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30" y="2400321"/>
            <a:ext cx="756285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102</TotalTime>
  <Words>120</Words>
  <Application>Microsoft Office PowerPoint</Application>
  <PresentationFormat>On-screen Show (4:3)</PresentationFormat>
  <Paragraphs>28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Solstice</vt:lpstr>
      <vt:lpstr>E-Commerce --------------- Making online payment  PAYTM Example </vt:lpstr>
      <vt:lpstr>Making Online Payment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14</cp:revision>
  <dcterms:created xsi:type="dcterms:W3CDTF">2015-10-12T08:45:06Z</dcterms:created>
  <dcterms:modified xsi:type="dcterms:W3CDTF">2015-10-13T07:18:02Z</dcterms:modified>
</cp:coreProperties>
</file>